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0" r:id="rId3"/>
    <p:sldId id="269" r:id="rId4"/>
    <p:sldId id="257" r:id="rId5"/>
    <p:sldId id="259" r:id="rId6"/>
    <p:sldId id="262" r:id="rId7"/>
    <p:sldId id="261" r:id="rId8"/>
    <p:sldId id="267" r:id="rId9"/>
    <p:sldId id="256" r:id="rId10"/>
    <p:sldId id="258" r:id="rId11"/>
    <p:sldId id="263" r:id="rId12"/>
    <p:sldId id="264" r:id="rId13"/>
    <p:sldId id="265" r:id="rId14"/>
    <p:sldId id="266" r:id="rId15"/>
    <p:sldId id="270" r:id="rId16"/>
    <p:sldId id="271" r:id="rId17"/>
    <p:sldId id="272" r:id="rId18"/>
    <p:sldId id="276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>
        <p:scale>
          <a:sx n="100" d="100"/>
          <a:sy n="100" d="100"/>
        </p:scale>
        <p:origin x="15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7D490-B2F3-EB40-9500-4E84C2834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70ECE3-B58D-314C-A427-809513816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25D770-3249-7948-9EE4-546B714C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D55148-6D29-C84E-A1ED-1A18CEB3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164293-2B4E-9E4E-ADCE-AD4F3593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76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069BC-A67A-A643-8A78-E060CD3B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C370DF-3276-C644-8A11-584A64778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27F45-8EB4-5F43-A624-99E89F54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2BAE79-005F-2645-8589-E9A992EE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1456B2-1FBD-814E-A480-2C3C36A5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9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3CD5F62-9697-9C48-998F-47E65FC91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4DDDA5-3D68-6B4D-A92C-88C6D80F9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13F146-D96C-8943-8C56-459CA835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E786E1-0DC7-A645-962B-EFE5DF24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F2484F-1541-B344-9605-F5AC3458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27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9602C-1F5F-D041-BEB2-ED550DAB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49744E-DA6A-5741-937B-C7EF1CB8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7CD6B7-42A1-E344-B9E1-394CB096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E23271-F2A1-F74A-9DDB-C4C472C5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7FC92E-230E-2746-9A6F-F1D4F5E3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1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F592E-DA5C-8445-B3CB-D7BFE884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7FE084-A72B-1A4C-A0A6-DCFE33E3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42DA08-C8BA-BD4E-9E7C-77C26761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967C79-3740-954A-A626-6B1399A2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91ADE-A781-5B46-A7A4-EC767BD0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01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3FF7F-1E38-6048-8C61-4BCAFA8B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EDAD4E-801D-514C-9EEC-5C82405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17FA30-1577-5C4A-99E0-1A7E190AC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3FE7F-429F-BA4E-AA70-C20EE331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0D3293-2154-6E41-86A3-7597BF1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1ECB1C-479B-8047-BBDE-7E8849F9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82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83F85-8C3D-DD4E-881E-30EE53A9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DD653B-F9F3-0D43-B8C7-EBB8DB7AA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4908AB-AF61-6641-B618-B7ADD005F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153FEE-5D4F-774F-A919-1C697FEFA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C84A343-F9E9-C742-9426-2635AF52F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AC5066-E6DB-1C45-97C5-904A80C9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68662A-0F3A-BC45-A3C6-0A0A8287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96A468-1B31-B24A-976A-40BB5B3B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25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5140C-C82B-D948-AFA6-4E27E082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B9C32D-6AB7-484B-9D8E-BF8C087A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B840F6-8F16-A941-8FA4-B8E563AE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0AC397-A1B3-7C48-BD47-85515D6B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54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CBC1D4-4532-C949-BC13-B2D45E1F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6FD829-AED8-D444-BA1E-6EDC4891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BDB49E-2937-BA43-B9F2-D278220C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30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47887-349A-AE41-9EA8-87EF3FB6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7CED8-32E9-454F-BE9B-3E9608C6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2046B1-7E7D-B842-90B5-E2795FE05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6A66A5-8225-9B41-B4E5-B8B529B9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037046-A82C-3943-85BD-ECBF5111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927C72-CB61-C24D-A58D-D7254473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22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AC9CF-4CEB-054D-AAD6-B106F6F0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B6C504-6D84-7B40-AFBD-76D2BE0D8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856E5F-DFAD-2643-9355-603BB5287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0D5E5A-BC89-FD4B-BCB3-F21A731A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1B1D71-49A5-9C48-B509-7D332F97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B189E6-37B9-FD41-A749-990DDAD9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62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02D0889-635F-4544-8E41-99D84043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82D57-E163-1845-A11F-C54BB89A6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8A9734-9536-C444-A194-D9C68CC5F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324E3-719E-ED4F-AAE2-2768207C5E50}" type="datetimeFigureOut">
              <a:rPr lang="fr-FR" smtClean="0"/>
              <a:t>01/03/2021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10E843-D92F-574F-839C-2FE24D5B7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457AED-475F-7946-8658-294E64572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8855F-2FB6-5D4C-9988-2326522F04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02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 descr="Une image contenant carte&#10;&#10;Description générée automatiquement">
            <a:extLst>
              <a:ext uri="{FF2B5EF4-FFF2-40B4-BE49-F238E27FC236}">
                <a16:creationId xmlns:a16="http://schemas.microsoft.com/office/drawing/2014/main" id="{DA7C4BDF-6E03-EC45-A95B-C5D7BE05C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16934" r="2960" b="17600"/>
          <a:stretch/>
        </p:blipFill>
        <p:spPr>
          <a:xfrm>
            <a:off x="2295144" y="1161288"/>
            <a:ext cx="7982712" cy="4489704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9E5B59A-8317-1648-B274-CF25170D3535}"/>
              </a:ext>
            </a:extLst>
          </p:cNvPr>
          <p:cNvCxnSpPr>
            <a:cxnSpLocks/>
          </p:cNvCxnSpPr>
          <p:nvPr/>
        </p:nvCxnSpPr>
        <p:spPr>
          <a:xfrm flipV="1">
            <a:off x="4785004" y="3719896"/>
            <a:ext cx="3525332" cy="85042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E7A1A75-B4DE-C142-AFB4-5E643AF79279}"/>
              </a:ext>
            </a:extLst>
          </p:cNvPr>
          <p:cNvSpPr/>
          <p:nvPr/>
        </p:nvSpPr>
        <p:spPr>
          <a:xfrm>
            <a:off x="8273258" y="1724754"/>
            <a:ext cx="2388646" cy="11559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PoP</a:t>
            </a:r>
            <a:endParaRPr lang="fr-FR" sz="1100" b="1" dirty="0">
              <a:solidFill>
                <a:schemeClr val="tx1"/>
              </a:solidFill>
            </a:endParaRPr>
          </a:p>
          <a:p>
            <a:r>
              <a:rPr lang="fr-FR" sz="1100" dirty="0">
                <a:solidFill>
                  <a:schemeClr val="tx1"/>
                </a:solidFill>
              </a:rPr>
              <a:t>IBM Code : </a:t>
            </a:r>
            <a:r>
              <a:rPr lang="fr-FR" sz="1100" b="1" dirty="0">
                <a:solidFill>
                  <a:schemeClr val="tx1"/>
                </a:solidFill>
              </a:rPr>
              <a:t>Frankfurt 1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: Digital </a:t>
            </a:r>
            <a:r>
              <a:rPr lang="fr-FR" sz="1100" dirty="0" err="1">
                <a:solidFill>
                  <a:schemeClr val="tx1"/>
                </a:solidFill>
              </a:rPr>
              <a:t>Realty</a:t>
            </a:r>
            <a:r>
              <a:rPr lang="fr-FR" sz="1100" dirty="0">
                <a:solidFill>
                  <a:schemeClr val="tx1"/>
                </a:solidFill>
              </a:rPr>
              <a:t> (</a:t>
            </a:r>
            <a:r>
              <a:rPr lang="fr-FR" sz="1100" dirty="0" err="1">
                <a:solidFill>
                  <a:schemeClr val="tx1"/>
                </a:solidFill>
              </a:rPr>
              <a:t>fInterXion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Code : FRA01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Hanauer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Landstrasse</a:t>
            </a:r>
            <a:r>
              <a:rPr lang="fr-FR" sz="1100" dirty="0">
                <a:solidFill>
                  <a:schemeClr val="tx1"/>
                </a:solidFill>
              </a:rPr>
              <a:t> 302.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4FB2000-0177-FF49-9832-0634DBECC5AE}"/>
              </a:ext>
            </a:extLst>
          </p:cNvPr>
          <p:cNvSpPr/>
          <p:nvPr/>
        </p:nvSpPr>
        <p:spPr>
          <a:xfrm>
            <a:off x="8344428" y="3624102"/>
            <a:ext cx="132060" cy="132060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F5AD735-5C0D-A846-804F-EA1CDA49079A}"/>
              </a:ext>
            </a:extLst>
          </p:cNvPr>
          <p:cNvCxnSpPr>
            <a:cxnSpLocks/>
            <a:stCxn id="41" idx="2"/>
            <a:endCxn id="42" idx="7"/>
          </p:cNvCxnSpPr>
          <p:nvPr/>
        </p:nvCxnSpPr>
        <p:spPr>
          <a:xfrm flipH="1">
            <a:off x="8457148" y="2880686"/>
            <a:ext cx="1010433" cy="7627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AD336C7-6AA2-CD42-845B-069F16BA1201}"/>
              </a:ext>
            </a:extLst>
          </p:cNvPr>
          <p:cNvSpPr/>
          <p:nvPr/>
        </p:nvSpPr>
        <p:spPr>
          <a:xfrm>
            <a:off x="2042654" y="2847876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tx1"/>
                </a:solidFill>
              </a:rPr>
              <a:t>DC (AZ1)</a:t>
            </a:r>
          </a:p>
          <a:p>
            <a:r>
              <a:rPr lang="fr-FR" sz="1100" dirty="0">
                <a:solidFill>
                  <a:schemeClr val="tx1"/>
                </a:solidFill>
              </a:rPr>
              <a:t>IBM Code : </a:t>
            </a:r>
            <a:r>
              <a:rPr lang="fr-FR" sz="1100" b="1" dirty="0">
                <a:solidFill>
                  <a:schemeClr val="tx1"/>
                </a:solidFill>
              </a:rPr>
              <a:t>Frankfurt 2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Code : FRA1</a:t>
            </a:r>
          </a:p>
          <a:p>
            <a:r>
              <a:rPr lang="fr-FR" sz="1100" dirty="0">
                <a:solidFill>
                  <a:schemeClr val="tx1"/>
                </a:solidFill>
              </a:rPr>
              <a:t>Cyrus One (</a:t>
            </a:r>
            <a:r>
              <a:rPr lang="fr-FR" sz="1100" dirty="0" err="1">
                <a:solidFill>
                  <a:schemeClr val="tx1"/>
                </a:solidFill>
              </a:rPr>
              <a:t>fZenium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  <a:br>
              <a:rPr lang="fr-FR" sz="1100" dirty="0">
                <a:solidFill>
                  <a:schemeClr val="tx1"/>
                </a:solidFill>
              </a:rPr>
            </a:br>
            <a:r>
              <a:rPr lang="fr-FR" sz="1100" dirty="0">
                <a:solidFill>
                  <a:schemeClr val="tx1"/>
                </a:solidFill>
              </a:rPr>
              <a:t>Leonhard - </a:t>
            </a:r>
            <a:r>
              <a:rPr lang="fr-FR" sz="1100" dirty="0" err="1">
                <a:solidFill>
                  <a:schemeClr val="tx1"/>
                </a:solidFill>
              </a:rPr>
              <a:t>Heisswolf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Str</a:t>
            </a:r>
            <a:r>
              <a:rPr lang="fr-FR" sz="1100" dirty="0">
                <a:solidFill>
                  <a:schemeClr val="tx1"/>
                </a:solidFill>
              </a:rPr>
              <a:t> 4.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337E900-68A4-684F-A17A-0DD00EA58E34}"/>
              </a:ext>
            </a:extLst>
          </p:cNvPr>
          <p:cNvSpPr/>
          <p:nvPr/>
        </p:nvSpPr>
        <p:spPr>
          <a:xfrm>
            <a:off x="4494804" y="3364488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50D444E-0C6A-FA46-9CAA-23A0F4CC9157}"/>
              </a:ext>
            </a:extLst>
          </p:cNvPr>
          <p:cNvCxnSpPr>
            <a:cxnSpLocks/>
            <a:stCxn id="47" idx="3"/>
            <a:endCxn id="48" idx="2"/>
          </p:cNvCxnSpPr>
          <p:nvPr/>
        </p:nvCxnSpPr>
        <p:spPr>
          <a:xfrm>
            <a:off x="4182350" y="3421817"/>
            <a:ext cx="312454" cy="87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D8CBFB8A-1B51-7548-BCC6-880466FBA2E9}"/>
              </a:ext>
            </a:extLst>
          </p:cNvPr>
          <p:cNvSpPr/>
          <p:nvPr/>
        </p:nvSpPr>
        <p:spPr>
          <a:xfrm>
            <a:off x="2005576" y="4390012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PoP</a:t>
            </a:r>
            <a:endParaRPr lang="fr-FR" sz="1100" b="1" dirty="0">
              <a:solidFill>
                <a:schemeClr val="tx1"/>
              </a:solidFill>
            </a:endParaRPr>
          </a:p>
          <a:p>
            <a:r>
              <a:rPr lang="fr-FR" sz="1100" dirty="0">
                <a:solidFill>
                  <a:schemeClr val="tx1"/>
                </a:solidFill>
              </a:rPr>
              <a:t>IBM Code : </a:t>
            </a:r>
            <a:r>
              <a:rPr lang="fr-FR" sz="1100" b="1" dirty="0">
                <a:solidFill>
                  <a:schemeClr val="tx1"/>
                </a:solidFill>
              </a:rPr>
              <a:t>Frankfurt 3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Code : FRA6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Equinix</a:t>
            </a:r>
            <a:endParaRPr lang="fr-FR" sz="1100" dirty="0">
              <a:solidFill>
                <a:schemeClr val="tx1"/>
              </a:solidFill>
            </a:endParaRPr>
          </a:p>
          <a:p>
            <a:r>
              <a:rPr lang="fr-FR" sz="1100" dirty="0" err="1">
                <a:solidFill>
                  <a:schemeClr val="tx1"/>
                </a:solidFill>
              </a:rPr>
              <a:t>Larchenstrasse</a:t>
            </a:r>
            <a:r>
              <a:rPr lang="fr-FR" sz="1100" dirty="0">
                <a:solidFill>
                  <a:schemeClr val="tx1"/>
                </a:solidFill>
              </a:rPr>
              <a:t> 110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F1C0240-776B-C54D-ACCD-653DA0E0F7A5}"/>
              </a:ext>
            </a:extLst>
          </p:cNvPr>
          <p:cNvSpPr/>
          <p:nvPr/>
        </p:nvSpPr>
        <p:spPr>
          <a:xfrm>
            <a:off x="4652944" y="4504288"/>
            <a:ext cx="132060" cy="132060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B99AAB2-1D50-794B-B102-37E0F32A7A1A}"/>
              </a:ext>
            </a:extLst>
          </p:cNvPr>
          <p:cNvCxnSpPr>
            <a:cxnSpLocks/>
            <a:stCxn id="55" idx="3"/>
            <a:endCxn id="56" idx="2"/>
          </p:cNvCxnSpPr>
          <p:nvPr/>
        </p:nvCxnSpPr>
        <p:spPr>
          <a:xfrm flipV="1">
            <a:off x="4145272" y="4570318"/>
            <a:ext cx="507672" cy="3936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0ECBF41-C888-A040-9904-D811CC00EEAE}"/>
              </a:ext>
            </a:extLst>
          </p:cNvPr>
          <p:cNvSpPr/>
          <p:nvPr/>
        </p:nvSpPr>
        <p:spPr>
          <a:xfrm>
            <a:off x="2719310" y="1462359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tx1"/>
                </a:solidFill>
              </a:rPr>
              <a:t>DC (AZ2)</a:t>
            </a:r>
          </a:p>
          <a:p>
            <a:r>
              <a:rPr lang="fr-FR" sz="1100" dirty="0">
                <a:solidFill>
                  <a:schemeClr val="tx1"/>
                </a:solidFill>
              </a:rPr>
              <a:t>IBM Code : </a:t>
            </a:r>
            <a:r>
              <a:rPr lang="fr-FR" sz="1100" b="1" dirty="0">
                <a:solidFill>
                  <a:schemeClr val="tx1"/>
                </a:solidFill>
              </a:rPr>
              <a:t>Frankfurt 4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Code : Frankfurt1</a:t>
            </a:r>
          </a:p>
          <a:p>
            <a:r>
              <a:rPr lang="fr-FR" sz="1100" dirty="0">
                <a:solidFill>
                  <a:schemeClr val="tx1"/>
                </a:solidFill>
              </a:rPr>
              <a:t>E-</a:t>
            </a:r>
            <a:r>
              <a:rPr lang="fr-FR" sz="1100" dirty="0" err="1">
                <a:solidFill>
                  <a:schemeClr val="tx1"/>
                </a:solidFill>
              </a:rPr>
              <a:t>Shelter</a:t>
            </a:r>
            <a:endParaRPr lang="fr-FR" sz="1100" dirty="0">
              <a:solidFill>
                <a:schemeClr val="tx1"/>
              </a:solidFill>
            </a:endParaRPr>
          </a:p>
          <a:p>
            <a:r>
              <a:rPr lang="fr-FR" sz="1100" dirty="0" err="1">
                <a:solidFill>
                  <a:schemeClr val="tx1"/>
                </a:solidFill>
              </a:rPr>
              <a:t>Eschborner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Landstrasse</a:t>
            </a:r>
            <a:r>
              <a:rPr lang="fr-FR" sz="1100" dirty="0">
                <a:solidFill>
                  <a:schemeClr val="tx1"/>
                </a:solidFill>
              </a:rPr>
              <a:t> 100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8C6CD7C-9A4E-D244-AAC9-CC58686E9E1B}"/>
              </a:ext>
            </a:extLst>
          </p:cNvPr>
          <p:cNvSpPr/>
          <p:nvPr/>
        </p:nvSpPr>
        <p:spPr>
          <a:xfrm>
            <a:off x="4939318" y="3298458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7E6C50D6-BC2D-9944-A35E-625C9677744A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517098" y="2610241"/>
            <a:ext cx="441560" cy="707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F7B1BBB0-7908-8E48-9C1C-39C4DC9909A6}"/>
              </a:ext>
            </a:extLst>
          </p:cNvPr>
          <p:cNvSpPr/>
          <p:nvPr/>
        </p:nvSpPr>
        <p:spPr>
          <a:xfrm>
            <a:off x="8273258" y="4390012"/>
            <a:ext cx="2139696" cy="11559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tx1"/>
                </a:solidFill>
              </a:rPr>
              <a:t>DC (AZ3)</a:t>
            </a:r>
          </a:p>
          <a:p>
            <a:r>
              <a:rPr lang="fr-FR" sz="1100" dirty="0">
                <a:solidFill>
                  <a:schemeClr val="tx1"/>
                </a:solidFill>
              </a:rPr>
              <a:t>IBM Code : </a:t>
            </a:r>
            <a:r>
              <a:rPr lang="fr-FR" sz="1100" b="1" dirty="0">
                <a:solidFill>
                  <a:schemeClr val="tx1"/>
                </a:solidFill>
              </a:rPr>
              <a:t>Frankfurt 5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: </a:t>
            </a:r>
            <a:r>
              <a:rPr lang="fr-FR" sz="1100" dirty="0" err="1">
                <a:solidFill>
                  <a:schemeClr val="tx1"/>
                </a:solidFill>
              </a:rPr>
              <a:t>InterXion</a:t>
            </a:r>
            <a:endParaRPr lang="fr-FR" sz="1100" dirty="0">
              <a:solidFill>
                <a:schemeClr val="tx1"/>
              </a:solidFill>
            </a:endParaRPr>
          </a:p>
          <a:p>
            <a:r>
              <a:rPr lang="fr-FR" sz="1100" dirty="0" err="1">
                <a:solidFill>
                  <a:schemeClr val="tx1"/>
                </a:solidFill>
              </a:rPr>
              <a:t>Operator</a:t>
            </a:r>
            <a:r>
              <a:rPr lang="fr-FR" sz="1100" dirty="0">
                <a:solidFill>
                  <a:schemeClr val="tx1"/>
                </a:solidFill>
              </a:rPr>
              <a:t> Code : FRA05</a:t>
            </a:r>
          </a:p>
          <a:p>
            <a:r>
              <a:rPr lang="fr-FR" sz="1100" dirty="0" err="1">
                <a:solidFill>
                  <a:schemeClr val="tx1"/>
                </a:solidFill>
              </a:rPr>
              <a:t>Weismüllerstraße</a:t>
            </a:r>
            <a:r>
              <a:rPr lang="fr-FR" sz="1100" dirty="0">
                <a:solidFill>
                  <a:schemeClr val="tx1"/>
                </a:solidFill>
              </a:rPr>
              <a:t> 40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C881D56-09A7-5345-A8B1-9902255FA74B}"/>
              </a:ext>
            </a:extLst>
          </p:cNvPr>
          <p:cNvSpPr/>
          <p:nvPr/>
        </p:nvSpPr>
        <p:spPr>
          <a:xfrm>
            <a:off x="8403336" y="3683320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DD22A91-4E8E-AD4D-911C-357FE80AC123}"/>
              </a:ext>
            </a:extLst>
          </p:cNvPr>
          <p:cNvCxnSpPr>
            <a:cxnSpLocks/>
            <a:stCxn id="72" idx="0"/>
            <a:endCxn id="73" idx="5"/>
          </p:cNvCxnSpPr>
          <p:nvPr/>
        </p:nvCxnSpPr>
        <p:spPr>
          <a:xfrm flipH="1" flipV="1">
            <a:off x="8516056" y="3796040"/>
            <a:ext cx="827050" cy="593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1877B566-AE8A-D942-A5C1-47F2FA2E8894}"/>
              </a:ext>
            </a:extLst>
          </p:cNvPr>
          <p:cNvCxnSpPr>
            <a:cxnSpLocks/>
            <a:stCxn id="56" idx="0"/>
            <a:endCxn id="48" idx="4"/>
          </p:cNvCxnSpPr>
          <p:nvPr/>
        </p:nvCxnSpPr>
        <p:spPr>
          <a:xfrm flipH="1" flipV="1">
            <a:off x="4560834" y="3496548"/>
            <a:ext cx="158140" cy="100774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A3E5184-3B9E-9F4A-BF54-B61F01760296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5071378" y="3364488"/>
            <a:ext cx="3238958" cy="31883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3E7F074-1C47-FF47-AF27-42216D6E6A26}"/>
              </a:ext>
            </a:extLst>
          </p:cNvPr>
          <p:cNvCxnSpPr>
            <a:cxnSpLocks/>
            <a:stCxn id="60" idx="2"/>
            <a:endCxn id="48" idx="6"/>
          </p:cNvCxnSpPr>
          <p:nvPr/>
        </p:nvCxnSpPr>
        <p:spPr>
          <a:xfrm flipH="1">
            <a:off x="4626864" y="3364488"/>
            <a:ext cx="312454" cy="6603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7C42C92C-7DAA-0445-983F-2A92F45E6FCA}"/>
              </a:ext>
            </a:extLst>
          </p:cNvPr>
          <p:cNvCxnSpPr>
            <a:cxnSpLocks/>
            <a:stCxn id="56" idx="7"/>
          </p:cNvCxnSpPr>
          <p:nvPr/>
        </p:nvCxnSpPr>
        <p:spPr>
          <a:xfrm flipV="1">
            <a:off x="4765664" y="3429000"/>
            <a:ext cx="240574" cy="109462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C1AE01EA-B922-FE42-A4E9-6490B1331030}"/>
              </a:ext>
            </a:extLst>
          </p:cNvPr>
          <p:cNvSpPr txBox="1"/>
          <p:nvPr/>
        </p:nvSpPr>
        <p:spPr>
          <a:xfrm>
            <a:off x="6308201" y="4063410"/>
            <a:ext cx="478937" cy="2154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11km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B4F9B6D-D0F9-F54A-8AAA-10878FA0F7F1}"/>
              </a:ext>
            </a:extLst>
          </p:cNvPr>
          <p:cNvSpPr txBox="1"/>
          <p:nvPr/>
        </p:nvSpPr>
        <p:spPr>
          <a:xfrm>
            <a:off x="6285325" y="3359763"/>
            <a:ext cx="478937" cy="2154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10km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F7B65D9-B86E-B747-9FB5-475F53CE4183}"/>
              </a:ext>
            </a:extLst>
          </p:cNvPr>
          <p:cNvSpPr txBox="1"/>
          <p:nvPr/>
        </p:nvSpPr>
        <p:spPr>
          <a:xfrm>
            <a:off x="4815767" y="3835775"/>
            <a:ext cx="478937" cy="2154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4km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F69920F-9306-794E-9BA6-1C225E8D712A}"/>
              </a:ext>
            </a:extLst>
          </p:cNvPr>
          <p:cNvSpPr txBox="1"/>
          <p:nvPr/>
        </p:nvSpPr>
        <p:spPr>
          <a:xfrm>
            <a:off x="4213067" y="3951075"/>
            <a:ext cx="478937" cy="2154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3,5km</a:t>
            </a:r>
          </a:p>
        </p:txBody>
      </p:sp>
    </p:spTree>
    <p:extLst>
      <p:ext uri="{BB962C8B-B14F-4D97-AF65-F5344CB8AC3E}">
        <p14:creationId xmlns:p14="http://schemas.microsoft.com/office/powerpoint/2010/main" val="234711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AC7574-5656-6846-A659-58923C65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165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5F984AD-FB36-CB49-A6C0-F840CEF4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9" y="1081903"/>
            <a:ext cx="3863321" cy="2008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42FFE3-DF06-5E40-B065-0EC2EF9778EE}"/>
              </a:ext>
            </a:extLst>
          </p:cNvPr>
          <p:cNvSpPr/>
          <p:nvPr/>
        </p:nvSpPr>
        <p:spPr>
          <a:xfrm>
            <a:off x="148215" y="370703"/>
            <a:ext cx="384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Precipitation</a:t>
            </a:r>
            <a:r>
              <a:rPr lang="fr-FR" dirty="0"/>
              <a:t> </a:t>
            </a:r>
            <a:r>
              <a:rPr lang="fr-FR" dirty="0" err="1"/>
              <a:t>deficit</a:t>
            </a:r>
            <a:r>
              <a:rPr lang="fr-FR" dirty="0"/>
              <a:t> as </a:t>
            </a:r>
            <a:r>
              <a:rPr lang="fr-FR" dirty="0" err="1"/>
              <a:t>drought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indication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66B69D9-91CF-B849-9038-7F49ADD26510}"/>
              </a:ext>
            </a:extLst>
          </p:cNvPr>
          <p:cNvSpPr/>
          <p:nvPr/>
        </p:nvSpPr>
        <p:spPr>
          <a:xfrm>
            <a:off x="148215" y="2451100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58F763A-7AFA-AA46-A2F9-ADFA85DDCC4B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02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B547DB-C4F2-1A49-BB5C-26A34803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417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4D5461-98CD-414D-9B52-4B4845E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904103"/>
            <a:ext cx="3263900" cy="153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2F6E7D-FE2F-D640-9754-22F626900A70}"/>
              </a:ext>
            </a:extLst>
          </p:cNvPr>
          <p:cNvSpPr/>
          <p:nvPr/>
        </p:nvSpPr>
        <p:spPr>
          <a:xfrm>
            <a:off x="425450" y="370703"/>
            <a:ext cx="140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Storm </a:t>
            </a:r>
            <a:r>
              <a:rPr lang="fr-FR" dirty="0" err="1"/>
              <a:t>surges</a:t>
            </a:r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327216B-2854-CA4A-8D25-4348DE716C8B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82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1058B2-1862-A742-A320-14BF0EFC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72845"/>
            <a:ext cx="9842500" cy="24384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E9D3549-A952-4E44-ABE9-417AD28D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56" y="370703"/>
            <a:ext cx="6599946" cy="61435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32A16D-7FE8-CE46-8A9A-8C02987EEDDB}"/>
              </a:ext>
            </a:extLst>
          </p:cNvPr>
          <p:cNvSpPr/>
          <p:nvPr/>
        </p:nvSpPr>
        <p:spPr>
          <a:xfrm>
            <a:off x="146050" y="303513"/>
            <a:ext cx="105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Tsunamis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DCA879E-1E0F-2847-8622-041258407A97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73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8390FCA-6F28-7B4D-A612-2A3AE4C7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43730"/>
            <a:ext cx="6599946" cy="61078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13CE77-054A-5246-A205-0B21F018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864430"/>
            <a:ext cx="3441700" cy="237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5CB0D-C470-BF4A-BDB2-9AFD4DAECC7A}"/>
              </a:ext>
            </a:extLst>
          </p:cNvPr>
          <p:cNvSpPr/>
          <p:nvPr/>
        </p:nvSpPr>
        <p:spPr>
          <a:xfrm>
            <a:off x="298450" y="343730"/>
            <a:ext cx="196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Volcanic</a:t>
            </a:r>
            <a:r>
              <a:rPr lang="fr-FR" dirty="0"/>
              <a:t> </a:t>
            </a:r>
            <a:r>
              <a:rPr lang="fr-FR" dirty="0" err="1"/>
              <a:t>eruptions</a:t>
            </a:r>
            <a:r>
              <a:rPr lang="fr-FR" dirty="0"/>
              <a:t>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75CA1A-0947-0B44-8904-E2959AACA8C7}"/>
              </a:ext>
            </a:extLst>
          </p:cNvPr>
          <p:cNvSpPr/>
          <p:nvPr/>
        </p:nvSpPr>
        <p:spPr>
          <a:xfrm>
            <a:off x="292100" y="1117600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D364806-19A8-4342-8C29-884319480900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46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3A8C73D-7BE5-BA4D-AE13-8DE6BF8B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43730"/>
            <a:ext cx="6599946" cy="614777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5114F7-6FC0-C74A-AA82-773E4CC4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724730"/>
            <a:ext cx="3911706" cy="149276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578746E-4456-0A4F-BB64-3E37ED7E2F25}"/>
              </a:ext>
            </a:extLst>
          </p:cNvPr>
          <p:cNvSpPr/>
          <p:nvPr/>
        </p:nvSpPr>
        <p:spPr>
          <a:xfrm>
            <a:off x="222250" y="122346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CB770C-BC8A-D24E-9A49-8F0B967C3F78}"/>
              </a:ext>
            </a:extLst>
          </p:cNvPr>
          <p:cNvSpPr/>
          <p:nvPr/>
        </p:nvSpPr>
        <p:spPr>
          <a:xfrm>
            <a:off x="222250" y="216730"/>
            <a:ext cx="152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Winter </a:t>
            </a:r>
            <a:r>
              <a:rPr lang="fr-FR" dirty="0" err="1"/>
              <a:t>storms</a:t>
            </a:r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61038E5-0929-FD4D-8ECD-959CEBB1A94A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77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B3880AB-79CB-854B-88FA-7B83BA4E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43730"/>
            <a:ext cx="6599946" cy="61384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442224-58A8-0C49-AC16-D05C71DA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991430"/>
            <a:ext cx="3556000" cy="224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852D16-3551-4741-B539-615264116A3F}"/>
              </a:ext>
            </a:extLst>
          </p:cNvPr>
          <p:cNvSpPr/>
          <p:nvPr/>
        </p:nvSpPr>
        <p:spPr>
          <a:xfrm>
            <a:off x="361738" y="191132"/>
            <a:ext cx="3410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Chemical plants (as an </a:t>
            </a:r>
            <a:r>
              <a:rPr lang="fr-FR" dirty="0" err="1"/>
              <a:t>example</a:t>
            </a:r>
            <a:r>
              <a:rPr lang="fr-FR" dirty="0"/>
              <a:t> for major accident </a:t>
            </a:r>
            <a:r>
              <a:rPr lang="fr-FR" dirty="0" err="1"/>
              <a:t>hazards</a:t>
            </a:r>
            <a:r>
              <a:rPr lang="fr-FR" dirty="0"/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E0D4B72-A7B3-0E4A-8DB6-FBEEE5389DBA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1DB1003-2AB5-2741-A37C-D5678FAA8DE0}"/>
              </a:ext>
            </a:extLst>
          </p:cNvPr>
          <p:cNvSpPr/>
          <p:nvPr/>
        </p:nvSpPr>
        <p:spPr>
          <a:xfrm>
            <a:off x="768688" y="287192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261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DEA544-52C3-8C46-ACBA-67C8BF64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43730"/>
            <a:ext cx="6599946" cy="61634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061744-ED28-7549-9971-51F465C9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9" y="671333"/>
            <a:ext cx="3845787" cy="2015192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32D1F6C2-2AF6-3340-BA5E-786D8D11A49D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2ECE2F9-5B89-4F41-B3EE-AA0B6AD89258}"/>
              </a:ext>
            </a:extLst>
          </p:cNvPr>
          <p:cNvSpPr/>
          <p:nvPr/>
        </p:nvSpPr>
        <p:spPr>
          <a:xfrm>
            <a:off x="248423" y="2070419"/>
            <a:ext cx="2712986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3E1FA-5BA8-4D4B-AF8A-758960422027}"/>
              </a:ext>
            </a:extLst>
          </p:cNvPr>
          <p:cNvSpPr/>
          <p:nvPr/>
        </p:nvSpPr>
        <p:spPr>
          <a:xfrm>
            <a:off x="248423" y="159064"/>
            <a:ext cx="2191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Nuclear</a:t>
            </a:r>
            <a:r>
              <a:rPr lang="fr-FR" dirty="0"/>
              <a:t> power plants</a:t>
            </a:r>
          </a:p>
        </p:txBody>
      </p:sp>
    </p:spTree>
    <p:extLst>
      <p:ext uri="{BB962C8B-B14F-4D97-AF65-F5344CB8AC3E}">
        <p14:creationId xmlns:p14="http://schemas.microsoft.com/office/powerpoint/2010/main" val="109361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945191-DBCD-4F49-819A-502DE9D5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64" y="343730"/>
            <a:ext cx="6637738" cy="61705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122BCA-C919-C942-B116-09F9A974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3" y="343730"/>
            <a:ext cx="2755900" cy="20447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09C33E3-C58B-874F-87BD-F78F0E376A84}"/>
              </a:ext>
            </a:extLst>
          </p:cNvPr>
          <p:cNvSpPr/>
          <p:nvPr/>
        </p:nvSpPr>
        <p:spPr>
          <a:xfrm>
            <a:off x="6748988" y="39056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90CF688-1F0D-F64F-9420-FFFD729F0F21}"/>
              </a:ext>
            </a:extLst>
          </p:cNvPr>
          <p:cNvSpPr/>
          <p:nvPr/>
        </p:nvSpPr>
        <p:spPr>
          <a:xfrm>
            <a:off x="377543" y="67482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667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A90B8F1-4F08-1543-80AB-44C94850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43730"/>
            <a:ext cx="6599946" cy="6146581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6160E48-0003-4E41-94A3-BAE3492FF4DB}"/>
              </a:ext>
            </a:extLst>
          </p:cNvPr>
          <p:cNvSpPr/>
          <p:nvPr/>
        </p:nvSpPr>
        <p:spPr>
          <a:xfrm>
            <a:off x="6746856" y="3914768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5F4338C-A4FC-2C4C-8CD5-1A950BCB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78123"/>
            <a:ext cx="3697945" cy="27620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FD3416-EA78-4C45-8E12-A89E1208A49E}"/>
              </a:ext>
            </a:extLst>
          </p:cNvPr>
          <p:cNvSpPr/>
          <p:nvPr/>
        </p:nvSpPr>
        <p:spPr>
          <a:xfrm>
            <a:off x="241300" y="343730"/>
            <a:ext cx="105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Air </a:t>
            </a:r>
            <a:r>
              <a:rPr lang="fr-FR" dirty="0" err="1"/>
              <a:t>traffic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551AA3-6AF6-C546-9551-C43465509371}"/>
              </a:ext>
            </a:extLst>
          </p:cNvPr>
          <p:cNvSpPr/>
          <p:nvPr/>
        </p:nvSpPr>
        <p:spPr>
          <a:xfrm>
            <a:off x="768688" y="287192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504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ABB9CD-003C-EB4E-9A85-01566FA2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52" y="343730"/>
            <a:ext cx="6639749" cy="617054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6160E48-0003-4E41-94A3-BAE3492FF4DB}"/>
              </a:ext>
            </a:extLst>
          </p:cNvPr>
          <p:cNvSpPr/>
          <p:nvPr/>
        </p:nvSpPr>
        <p:spPr>
          <a:xfrm>
            <a:off x="6694866" y="3924220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D5F7B9-FF6C-DD47-A1BF-743E2A38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9" y="823089"/>
            <a:ext cx="22225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30C496-CA4A-BA44-A0A0-35787753F6E7}"/>
              </a:ext>
            </a:extLst>
          </p:cNvPr>
          <p:cNvSpPr/>
          <p:nvPr/>
        </p:nvSpPr>
        <p:spPr>
          <a:xfrm>
            <a:off x="346849" y="301933"/>
            <a:ext cx="312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Aggregated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hazard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98C37EF-80EE-B74A-90CF-8E04211183BD}"/>
              </a:ext>
            </a:extLst>
          </p:cNvPr>
          <p:cNvSpPr/>
          <p:nvPr/>
        </p:nvSpPr>
        <p:spPr>
          <a:xfrm>
            <a:off x="346849" y="177529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994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349923-AFF1-3C4B-94DA-9062A986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52870" cy="61165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099FE91-2D90-1245-9DE3-7A5F94AA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9" y="802503"/>
            <a:ext cx="2413000" cy="1981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8E50EB-D947-A94A-98D3-E7DB9BE4DC58}"/>
              </a:ext>
            </a:extLst>
          </p:cNvPr>
          <p:cNvSpPr txBox="1"/>
          <p:nvPr/>
        </p:nvSpPr>
        <p:spPr>
          <a:xfrm>
            <a:off x="431800" y="228600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Floods</a:t>
            </a:r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4749355-0D19-B24F-B9CD-2EA250F5FD1D}"/>
              </a:ext>
            </a:extLst>
          </p:cNvPr>
          <p:cNvSpPr/>
          <p:nvPr/>
        </p:nvSpPr>
        <p:spPr>
          <a:xfrm>
            <a:off x="415520" y="1735953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EA2B0C4-24A7-8E4E-9300-7DE5ACC91F79}"/>
              </a:ext>
            </a:extLst>
          </p:cNvPr>
          <p:cNvSpPr/>
          <p:nvPr/>
        </p:nvSpPr>
        <p:spPr>
          <a:xfrm>
            <a:off x="6723996" y="3914768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03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AA8DD83-FEDA-BD4A-B6A5-C6A3A2EC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51" y="343730"/>
            <a:ext cx="6639750" cy="6192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D5F7B9-FF6C-DD47-A1BF-743E2A38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9" y="823089"/>
            <a:ext cx="22225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30C496-CA4A-BA44-A0A0-35787753F6E7}"/>
              </a:ext>
            </a:extLst>
          </p:cNvPr>
          <p:cNvSpPr/>
          <p:nvPr/>
        </p:nvSpPr>
        <p:spPr>
          <a:xfrm>
            <a:off x="346849" y="301933"/>
            <a:ext cx="3709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Aggregated</a:t>
            </a:r>
            <a:r>
              <a:rPr lang="fr-FR" dirty="0"/>
              <a:t> </a:t>
            </a:r>
            <a:r>
              <a:rPr lang="fr-FR" dirty="0" err="1"/>
              <a:t>technological</a:t>
            </a:r>
            <a:r>
              <a:rPr lang="fr-FR" dirty="0"/>
              <a:t> </a:t>
            </a:r>
            <a:r>
              <a:rPr lang="fr-FR" dirty="0" err="1"/>
              <a:t>hazard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276442D-53A1-4E4B-8589-AD4CE701BCAB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45A5894-8ED7-EA44-9428-496730315942}"/>
              </a:ext>
            </a:extLst>
          </p:cNvPr>
          <p:cNvSpPr/>
          <p:nvPr/>
        </p:nvSpPr>
        <p:spPr>
          <a:xfrm>
            <a:off x="346849" y="177529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1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F98C3E4-B0A8-894E-9C51-23C5F681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51" y="343730"/>
            <a:ext cx="6639750" cy="61717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D5F7B9-FF6C-DD47-A1BF-743E2A38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9" y="823089"/>
            <a:ext cx="22225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30C496-CA4A-BA44-A0A0-35787753F6E7}"/>
              </a:ext>
            </a:extLst>
          </p:cNvPr>
          <p:cNvSpPr/>
          <p:nvPr/>
        </p:nvSpPr>
        <p:spPr>
          <a:xfrm>
            <a:off x="346849" y="301933"/>
            <a:ext cx="240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Aggregated</a:t>
            </a:r>
            <a:r>
              <a:rPr lang="fr-FR" dirty="0"/>
              <a:t> </a:t>
            </a:r>
            <a:r>
              <a:rPr lang="fr-FR" dirty="0" err="1"/>
              <a:t>hazard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C99E7A-03C5-B840-8E12-150A8F8A3DDA}"/>
              </a:ext>
            </a:extLst>
          </p:cNvPr>
          <p:cNvSpPr/>
          <p:nvPr/>
        </p:nvSpPr>
        <p:spPr>
          <a:xfrm>
            <a:off x="6701144" y="3929005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BDC8D47-4AA9-7241-99DB-4EA01459A1E9}"/>
              </a:ext>
            </a:extLst>
          </p:cNvPr>
          <p:cNvSpPr/>
          <p:nvPr/>
        </p:nvSpPr>
        <p:spPr>
          <a:xfrm>
            <a:off x="346849" y="1775294"/>
            <a:ext cx="241935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78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 descr="Une image contenant carte&#10;&#10;Description générée automatiquement">
            <a:extLst>
              <a:ext uri="{FF2B5EF4-FFF2-40B4-BE49-F238E27FC236}">
                <a16:creationId xmlns:a16="http://schemas.microsoft.com/office/drawing/2014/main" id="{DA7C4BDF-6E03-EC45-A95B-C5D7BE05C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16934" r="2960" b="17600"/>
          <a:stretch/>
        </p:blipFill>
        <p:spPr>
          <a:xfrm>
            <a:off x="2295144" y="1161288"/>
            <a:ext cx="7982712" cy="4489704"/>
          </a:xfrm>
          <a:prstGeom prst="rect">
            <a:avLst/>
          </a:prstGeom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E7A1A75-B4DE-C142-AFB4-5E643AF79279}"/>
              </a:ext>
            </a:extLst>
          </p:cNvPr>
          <p:cNvSpPr/>
          <p:nvPr/>
        </p:nvSpPr>
        <p:spPr>
          <a:xfrm>
            <a:off x="8273258" y="2173128"/>
            <a:ext cx="1876088" cy="7075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Elevation</a:t>
            </a:r>
            <a:r>
              <a:rPr lang="fr-FR" sz="1100" b="1" dirty="0">
                <a:solidFill>
                  <a:schemeClr val="tx1"/>
                </a:solidFill>
              </a:rPr>
              <a:t>: 103m</a:t>
            </a:r>
          </a:p>
          <a:p>
            <a:r>
              <a:rPr lang="fr-FR" sz="1100" b="1" dirty="0">
                <a:solidFill>
                  <a:schemeClr val="tx1"/>
                </a:solidFill>
              </a:rPr>
              <a:t>Probable Water </a:t>
            </a:r>
            <a:r>
              <a:rPr lang="fr-FR" sz="1100" b="1" dirty="0" err="1">
                <a:solidFill>
                  <a:schemeClr val="tx1"/>
                </a:solidFill>
              </a:rPr>
              <a:t>Level</a:t>
            </a:r>
            <a:r>
              <a:rPr lang="fr-FR" sz="1100" b="1" dirty="0">
                <a:solidFill>
                  <a:schemeClr val="tx1"/>
                </a:solidFill>
              </a:rPr>
              <a:t>: 16m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4FB2000-0177-FF49-9832-0634DBECC5AE}"/>
              </a:ext>
            </a:extLst>
          </p:cNvPr>
          <p:cNvSpPr/>
          <p:nvPr/>
        </p:nvSpPr>
        <p:spPr>
          <a:xfrm>
            <a:off x="8344428" y="3624102"/>
            <a:ext cx="132060" cy="132060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F5AD735-5C0D-A846-804F-EA1CDA49079A}"/>
              </a:ext>
            </a:extLst>
          </p:cNvPr>
          <p:cNvCxnSpPr>
            <a:cxnSpLocks/>
            <a:stCxn id="41" idx="2"/>
            <a:endCxn id="42" idx="7"/>
          </p:cNvCxnSpPr>
          <p:nvPr/>
        </p:nvCxnSpPr>
        <p:spPr>
          <a:xfrm flipH="1">
            <a:off x="8457148" y="2880685"/>
            <a:ext cx="754154" cy="762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AD336C7-6AA2-CD42-845B-069F16BA1201}"/>
              </a:ext>
            </a:extLst>
          </p:cNvPr>
          <p:cNvSpPr/>
          <p:nvPr/>
        </p:nvSpPr>
        <p:spPr>
          <a:xfrm>
            <a:off x="2042654" y="2847876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Elevation</a:t>
            </a:r>
            <a:r>
              <a:rPr lang="fr-FR" sz="1100" b="1" dirty="0">
                <a:solidFill>
                  <a:schemeClr val="tx1"/>
                </a:solidFill>
              </a:rPr>
              <a:t>: 113m</a:t>
            </a:r>
          </a:p>
          <a:p>
            <a:r>
              <a:rPr lang="fr-FR" sz="1100" b="1" dirty="0">
                <a:solidFill>
                  <a:schemeClr val="tx1"/>
                </a:solidFill>
              </a:rPr>
              <a:t>Probable Water </a:t>
            </a:r>
            <a:r>
              <a:rPr lang="fr-FR" sz="1100" b="1" dirty="0" err="1">
                <a:solidFill>
                  <a:schemeClr val="tx1"/>
                </a:solidFill>
              </a:rPr>
              <a:t>Level</a:t>
            </a:r>
            <a:r>
              <a:rPr lang="fr-FR" sz="1100" b="1" dirty="0">
                <a:solidFill>
                  <a:schemeClr val="tx1"/>
                </a:solidFill>
              </a:rPr>
              <a:t>: 6m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337E900-68A4-684F-A17A-0DD00EA58E34}"/>
              </a:ext>
            </a:extLst>
          </p:cNvPr>
          <p:cNvSpPr/>
          <p:nvPr/>
        </p:nvSpPr>
        <p:spPr>
          <a:xfrm>
            <a:off x="4494804" y="3364488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50D444E-0C6A-FA46-9CAA-23A0F4CC9157}"/>
              </a:ext>
            </a:extLst>
          </p:cNvPr>
          <p:cNvCxnSpPr>
            <a:cxnSpLocks/>
            <a:stCxn id="47" idx="3"/>
            <a:endCxn id="48" idx="2"/>
          </p:cNvCxnSpPr>
          <p:nvPr/>
        </p:nvCxnSpPr>
        <p:spPr>
          <a:xfrm>
            <a:off x="4182350" y="3421817"/>
            <a:ext cx="312454" cy="87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D8CBFB8A-1B51-7548-BCC6-880466FBA2E9}"/>
              </a:ext>
            </a:extLst>
          </p:cNvPr>
          <p:cNvSpPr/>
          <p:nvPr/>
        </p:nvSpPr>
        <p:spPr>
          <a:xfrm>
            <a:off x="2005576" y="4390012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Elevation</a:t>
            </a:r>
            <a:r>
              <a:rPr lang="fr-FR" sz="1100" b="1" dirty="0">
                <a:solidFill>
                  <a:schemeClr val="tx1"/>
                </a:solidFill>
              </a:rPr>
              <a:t>: 96m</a:t>
            </a:r>
          </a:p>
          <a:p>
            <a:r>
              <a:rPr lang="fr-FR" sz="1100" b="1" dirty="0">
                <a:solidFill>
                  <a:schemeClr val="tx1"/>
                </a:solidFill>
              </a:rPr>
              <a:t>Probable Water </a:t>
            </a:r>
            <a:r>
              <a:rPr lang="fr-FR" sz="1100" b="1" dirty="0" err="1">
                <a:solidFill>
                  <a:schemeClr val="tx1"/>
                </a:solidFill>
              </a:rPr>
              <a:t>Level</a:t>
            </a:r>
            <a:r>
              <a:rPr lang="fr-FR" sz="1100" b="1" dirty="0">
                <a:solidFill>
                  <a:schemeClr val="tx1"/>
                </a:solidFill>
              </a:rPr>
              <a:t>: 23m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F1C0240-776B-C54D-ACCD-653DA0E0F7A5}"/>
              </a:ext>
            </a:extLst>
          </p:cNvPr>
          <p:cNvSpPr/>
          <p:nvPr/>
        </p:nvSpPr>
        <p:spPr>
          <a:xfrm>
            <a:off x="4652944" y="4504288"/>
            <a:ext cx="132060" cy="132060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B99AAB2-1D50-794B-B102-37E0F32A7A1A}"/>
              </a:ext>
            </a:extLst>
          </p:cNvPr>
          <p:cNvCxnSpPr>
            <a:cxnSpLocks/>
            <a:stCxn id="55" idx="3"/>
            <a:endCxn id="56" idx="2"/>
          </p:cNvCxnSpPr>
          <p:nvPr/>
        </p:nvCxnSpPr>
        <p:spPr>
          <a:xfrm flipV="1">
            <a:off x="4145272" y="4570318"/>
            <a:ext cx="507672" cy="3936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0ECBF41-C888-A040-9904-D811CC00EEAE}"/>
              </a:ext>
            </a:extLst>
          </p:cNvPr>
          <p:cNvSpPr/>
          <p:nvPr/>
        </p:nvSpPr>
        <p:spPr>
          <a:xfrm>
            <a:off x="2719310" y="1462359"/>
            <a:ext cx="2139696" cy="11478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 err="1">
                <a:solidFill>
                  <a:schemeClr val="tx1"/>
                </a:solidFill>
              </a:rPr>
              <a:t>Elevation</a:t>
            </a:r>
            <a:r>
              <a:rPr lang="fr-FR" sz="1100" b="1" dirty="0">
                <a:solidFill>
                  <a:schemeClr val="tx1"/>
                </a:solidFill>
              </a:rPr>
              <a:t>: 107m</a:t>
            </a:r>
          </a:p>
          <a:p>
            <a:r>
              <a:rPr lang="fr-FR" sz="1100" b="1" dirty="0">
                <a:solidFill>
                  <a:schemeClr val="tx1"/>
                </a:solidFill>
              </a:rPr>
              <a:t>Probable Water </a:t>
            </a:r>
            <a:r>
              <a:rPr lang="fr-FR" sz="1100" b="1" dirty="0" err="1">
                <a:solidFill>
                  <a:schemeClr val="tx1"/>
                </a:solidFill>
              </a:rPr>
              <a:t>Level</a:t>
            </a:r>
            <a:r>
              <a:rPr lang="fr-FR" sz="1100" b="1" dirty="0">
                <a:solidFill>
                  <a:schemeClr val="tx1"/>
                </a:solidFill>
              </a:rPr>
              <a:t>: 12m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8C6CD7C-9A4E-D244-AAC9-CC58686E9E1B}"/>
              </a:ext>
            </a:extLst>
          </p:cNvPr>
          <p:cNvSpPr/>
          <p:nvPr/>
        </p:nvSpPr>
        <p:spPr>
          <a:xfrm>
            <a:off x="4939318" y="3298458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7E6C50D6-BC2D-9944-A35E-625C9677744A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517098" y="2610241"/>
            <a:ext cx="441560" cy="707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7C881D56-09A7-5345-A8B1-9902255FA74B}"/>
              </a:ext>
            </a:extLst>
          </p:cNvPr>
          <p:cNvSpPr/>
          <p:nvPr/>
        </p:nvSpPr>
        <p:spPr>
          <a:xfrm>
            <a:off x="8403336" y="3683320"/>
            <a:ext cx="132060" cy="13206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59927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AC7574-5656-6846-A659-58923C65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16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25EA5D-47D5-5841-A258-79723366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56" y="370703"/>
            <a:ext cx="6599946" cy="61341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BD66D1-C1E9-DA4F-8187-F00D6330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84" y="742438"/>
            <a:ext cx="2705100" cy="203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03FFBE-8B5F-7A47-AB91-25408AA08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1" y="2895600"/>
            <a:ext cx="3141045" cy="3898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E8A9B4-6504-DB4D-83E5-5024F8AEDA44}"/>
              </a:ext>
            </a:extLst>
          </p:cNvPr>
          <p:cNvSpPr/>
          <p:nvPr/>
        </p:nvSpPr>
        <p:spPr>
          <a:xfrm>
            <a:off x="354684" y="370703"/>
            <a:ext cx="133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Earthquakes</a:t>
            </a:r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5F38CD9-CF7B-9640-9920-70B4BB78EE2C}"/>
              </a:ext>
            </a:extLst>
          </p:cNvPr>
          <p:cNvSpPr/>
          <p:nvPr/>
        </p:nvSpPr>
        <p:spPr>
          <a:xfrm>
            <a:off x="1394598" y="4591447"/>
            <a:ext cx="310753" cy="3107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499C9F4-546C-0341-9011-4FFE5C6B9071}"/>
              </a:ext>
            </a:extLst>
          </p:cNvPr>
          <p:cNvSpPr/>
          <p:nvPr/>
        </p:nvSpPr>
        <p:spPr>
          <a:xfrm>
            <a:off x="415520" y="1390138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7042EE7-C6BE-9247-BA6D-FA0CBE262E17}"/>
              </a:ext>
            </a:extLst>
          </p:cNvPr>
          <p:cNvSpPr/>
          <p:nvPr/>
        </p:nvSpPr>
        <p:spPr>
          <a:xfrm>
            <a:off x="6757016" y="3924928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10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2A8448-241B-554D-86BD-447B5B5C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291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09BFAE-A43B-4E44-A2D8-1981C675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8" y="840603"/>
            <a:ext cx="2679700" cy="1308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4EBE1E-5A51-AA47-8994-64D7EE9C1789}"/>
              </a:ext>
            </a:extLst>
          </p:cNvPr>
          <p:cNvSpPr/>
          <p:nvPr/>
        </p:nvSpPr>
        <p:spPr>
          <a:xfrm>
            <a:off x="400568" y="370703"/>
            <a:ext cx="234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Extreme</a:t>
            </a:r>
            <a:r>
              <a:rPr lang="fr-FR" dirty="0"/>
              <a:t> </a:t>
            </a:r>
            <a:r>
              <a:rPr lang="fr-FR" dirty="0" err="1"/>
              <a:t>temperatures</a:t>
            </a:r>
            <a:r>
              <a:rPr lang="fr-FR" dirty="0"/>
              <a:t>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3C78F0E-00DD-D041-85E7-EA038F84A58E}"/>
              </a:ext>
            </a:extLst>
          </p:cNvPr>
          <p:cNvSpPr/>
          <p:nvPr/>
        </p:nvSpPr>
        <p:spPr>
          <a:xfrm>
            <a:off x="425762" y="1126353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42EE30-9974-684C-AD56-6E9E6640F5CD}"/>
              </a:ext>
            </a:extLst>
          </p:cNvPr>
          <p:cNvSpPr/>
          <p:nvPr/>
        </p:nvSpPr>
        <p:spPr>
          <a:xfrm>
            <a:off x="6746856" y="3914768"/>
            <a:ext cx="104987" cy="1049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653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752E7AB-6121-9D4A-97E6-580CB9F4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347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19D33AE-E3C3-A44D-9E16-AD1E77FF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863600"/>
            <a:ext cx="2654300" cy="1397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F61CBA-8B94-D848-85BD-D5F254B08366}"/>
              </a:ext>
            </a:extLst>
          </p:cNvPr>
          <p:cNvSpPr txBox="1"/>
          <p:nvPr/>
        </p:nvSpPr>
        <p:spPr>
          <a:xfrm>
            <a:off x="431800" y="228600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Landslides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DD465D3-3781-D940-A3D9-8BDAB8D510E7}"/>
              </a:ext>
            </a:extLst>
          </p:cNvPr>
          <p:cNvSpPr/>
          <p:nvPr/>
        </p:nvSpPr>
        <p:spPr>
          <a:xfrm>
            <a:off x="615950" y="1193800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605E560-D8A2-3044-960C-887D737B2BA7}"/>
              </a:ext>
            </a:extLst>
          </p:cNvPr>
          <p:cNvSpPr/>
          <p:nvPr/>
        </p:nvSpPr>
        <p:spPr>
          <a:xfrm>
            <a:off x="6746856" y="3914768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2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8E3EE4E-5E92-5848-8538-EBD6C8F2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56" y="370703"/>
            <a:ext cx="6599946" cy="61360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69D197-57C5-0E4F-B7E7-C2B815C2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9" y="916803"/>
            <a:ext cx="2260600" cy="1993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F20146-69EB-9C49-9E9E-6A7821085260}"/>
              </a:ext>
            </a:extLst>
          </p:cNvPr>
          <p:cNvSpPr/>
          <p:nvPr/>
        </p:nvSpPr>
        <p:spPr>
          <a:xfrm>
            <a:off x="462499" y="370703"/>
            <a:ext cx="127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Forest </a:t>
            </a:r>
            <a:r>
              <a:rPr lang="fr-FR" dirty="0" err="1"/>
              <a:t>fires</a:t>
            </a:r>
            <a:r>
              <a:rPr lang="fr-FR" dirty="0"/>
              <a:t>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274810-AC50-314A-ADCB-6678DFC3D804}"/>
              </a:ext>
            </a:extLst>
          </p:cNvPr>
          <p:cNvSpPr/>
          <p:nvPr/>
        </p:nvSpPr>
        <p:spPr>
          <a:xfrm>
            <a:off x="425762" y="1520053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3539A6-AB22-CA48-AF71-0EB396C9B2AD}"/>
              </a:ext>
            </a:extLst>
          </p:cNvPr>
          <p:cNvSpPr/>
          <p:nvPr/>
        </p:nvSpPr>
        <p:spPr>
          <a:xfrm>
            <a:off x="6746856" y="3914768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41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215CDD-DE88-B949-A355-F71B1D01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12800"/>
            <a:ext cx="4051300" cy="2616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1957BD5-CF9F-AC4F-99A0-C221232B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56" y="370703"/>
            <a:ext cx="6599946" cy="61384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6160E48-0003-4E41-94A3-BAE3492FF4DB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6197043-AD6F-294C-B129-C53A5788EBEC}"/>
              </a:ext>
            </a:extLst>
          </p:cNvPr>
          <p:cNvSpPr/>
          <p:nvPr/>
        </p:nvSpPr>
        <p:spPr>
          <a:xfrm>
            <a:off x="1045872" y="2719752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BA7D1-E0D2-F442-A206-0767ADE7E9A1}"/>
              </a:ext>
            </a:extLst>
          </p:cNvPr>
          <p:cNvSpPr/>
          <p:nvPr/>
        </p:nvSpPr>
        <p:spPr>
          <a:xfrm>
            <a:off x="285750" y="287186"/>
            <a:ext cx="105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Air </a:t>
            </a:r>
            <a:r>
              <a:rPr lang="fr-FR" dirty="0" err="1"/>
              <a:t>traffic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0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AD5C51C-C2D9-EE47-9DEC-92A31F75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710" y="370703"/>
            <a:ext cx="6598192" cy="61536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D24B7C-82E8-6F46-BE44-002D124CE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815203"/>
            <a:ext cx="2235200" cy="1054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322AF52-7BF5-3245-A469-DB7927F445AB}"/>
              </a:ext>
            </a:extLst>
          </p:cNvPr>
          <p:cNvSpPr txBox="1"/>
          <p:nvPr/>
        </p:nvSpPr>
        <p:spPr>
          <a:xfrm>
            <a:off x="431800" y="228600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Avalanches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358B282-09E2-6E49-8648-F4E2442C7270}"/>
              </a:ext>
            </a:extLst>
          </p:cNvPr>
          <p:cNvSpPr/>
          <p:nvPr/>
        </p:nvSpPr>
        <p:spPr>
          <a:xfrm>
            <a:off x="431800" y="1143000"/>
            <a:ext cx="2120900" cy="368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B867BA-A514-D347-AAC6-F3775AD40F3B}"/>
              </a:ext>
            </a:extLst>
          </p:cNvPr>
          <p:cNvSpPr/>
          <p:nvPr/>
        </p:nvSpPr>
        <p:spPr>
          <a:xfrm>
            <a:off x="6748988" y="3918373"/>
            <a:ext cx="104987" cy="104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0859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180</Words>
  <Application>Microsoft Macintosh PowerPoint</Application>
  <PresentationFormat>Grand écran</PresentationFormat>
  <Paragraphs>54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Alexis Artus</dc:creator>
  <cp:lastModifiedBy>Alexis Artus</cp:lastModifiedBy>
  <cp:revision>23</cp:revision>
  <dcterms:created xsi:type="dcterms:W3CDTF">2021-03-01T17:39:25Z</dcterms:created>
  <dcterms:modified xsi:type="dcterms:W3CDTF">2021-03-02T10:51:52Z</dcterms:modified>
</cp:coreProperties>
</file>